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399288"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25">
          <p15:clr>
            <a:srgbClr val="000000"/>
          </p15:clr>
        </p15:guide>
        <p15:guide id="2" pos="10204">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hrsMExmWLx1OeCtvpB7RdcsIdCC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10"/>
    <p:restoredTop sz="94656"/>
  </p:normalViewPr>
  <p:slideViewPr>
    <p:cSldViewPr snapToGrid="0">
      <p:cViewPr>
        <p:scale>
          <a:sx n="40" d="100"/>
          <a:sy n="40" d="100"/>
        </p:scale>
        <p:origin x="776" y="144"/>
      </p:cViewPr>
      <p:guideLst>
        <p:guide orient="horz" pos="13425"/>
        <p:guide pos="10204"/>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customschemas.google.com/relationships/presentationmetadata" Target="meta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71712"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 name="Google Shape;21;p1: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15"/>
        <p:cNvGrpSpPr/>
        <p:nvPr/>
      </p:nvGrpSpPr>
      <p:grpSpPr>
        <a:xfrm>
          <a:off x="0" y="0"/>
          <a:ext cx="0" cy="0"/>
          <a:chOff x="0" y="0"/>
          <a:chExt cx="0" cy="0"/>
        </a:xfrm>
      </p:grpSpPr>
      <p:sp>
        <p:nvSpPr>
          <p:cNvPr id="16" name="Google Shape;16;p3"/>
          <p:cNvSpPr txBox="1">
            <a:spLocks noGrp="1"/>
          </p:cNvSpPr>
          <p:nvPr>
            <p:ph type="dt" idx="10"/>
          </p:nvPr>
        </p:nvSpPr>
        <p:spPr>
          <a:xfrm>
            <a:off x="1619250" y="40039925"/>
            <a:ext cx="7561262" cy="23002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4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ftr" idx="11"/>
          </p:nvPr>
        </p:nvSpPr>
        <p:spPr>
          <a:xfrm>
            <a:off x="11069637" y="40039925"/>
            <a:ext cx="10260012" cy="230028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3"/>
          <p:cNvSpPr txBox="1">
            <a:spLocks noGrp="1"/>
          </p:cNvSpPr>
          <p:nvPr>
            <p:ph type="sldNum" idx="12"/>
          </p:nvPr>
        </p:nvSpPr>
        <p:spPr>
          <a:xfrm>
            <a:off x="23218775" y="40039925"/>
            <a:ext cx="7561262" cy="230028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619250" y="1730375"/>
            <a:ext cx="29160788" cy="7199312"/>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15500" b="0" i="0" u="none" strike="noStrike" cap="none">
                <a:solidFill>
                  <a:schemeClr val="dk1"/>
                </a:solidFill>
                <a:latin typeface="Calibri"/>
                <a:ea typeface="Calibri"/>
                <a:cs typeface="Calibri"/>
                <a:sym typeface="Calibri"/>
              </a:defRPr>
            </a:lvl9pPr>
          </a:lstStyle>
          <a:p>
            <a:endParaRPr/>
          </a:p>
        </p:txBody>
      </p:sp>
      <p:sp>
        <p:nvSpPr>
          <p:cNvPr id="11" name="Google Shape;11;p2"/>
          <p:cNvSpPr txBox="1">
            <a:spLocks noGrp="1"/>
          </p:cNvSpPr>
          <p:nvPr>
            <p:ph type="body" idx="1"/>
          </p:nvPr>
        </p:nvSpPr>
        <p:spPr>
          <a:xfrm>
            <a:off x="1619250" y="10080625"/>
            <a:ext cx="29160788" cy="28509911"/>
          </a:xfrm>
          <a:prstGeom prst="rect">
            <a:avLst/>
          </a:prstGeom>
          <a:noFill/>
          <a:ln>
            <a:noFill/>
          </a:ln>
        </p:spPr>
        <p:txBody>
          <a:bodyPr spcFirstLastPara="1" wrap="square" lIns="91425" tIns="45700" rIns="91425" bIns="45700" anchor="t" anchorCtr="0">
            <a:noAutofit/>
          </a:bodyPr>
          <a:lstStyle>
            <a:lvl1pPr marL="457200" marR="0" lvl="0" indent="-946150" algn="l" rtl="0">
              <a:spcBef>
                <a:spcPts val="2260"/>
              </a:spcBef>
              <a:spcAft>
                <a:spcPts val="0"/>
              </a:spcAft>
              <a:buClr>
                <a:schemeClr val="dk1"/>
              </a:buClr>
              <a:buSzPts val="11300"/>
              <a:buFont typeface="Arial"/>
              <a:buChar char="•"/>
              <a:defRPr sz="11300" b="0" i="0" u="none" strike="noStrike" cap="none">
                <a:solidFill>
                  <a:schemeClr val="dk1"/>
                </a:solidFill>
                <a:latin typeface="Calibri"/>
                <a:ea typeface="Calibri"/>
                <a:cs typeface="Calibri"/>
                <a:sym typeface="Calibri"/>
              </a:defRPr>
            </a:lvl1pPr>
            <a:lvl2pPr marL="914400" marR="0" lvl="1" indent="-857250" algn="l" rtl="0">
              <a:spcBef>
                <a:spcPts val="1980"/>
              </a:spcBef>
              <a:spcAft>
                <a:spcPts val="0"/>
              </a:spcAft>
              <a:buClr>
                <a:schemeClr val="dk1"/>
              </a:buClr>
              <a:buSzPts val="9900"/>
              <a:buFont typeface="Arial"/>
              <a:buChar char="–"/>
              <a:defRPr sz="9900" b="0" i="0" u="none" strike="noStrike" cap="none">
                <a:solidFill>
                  <a:schemeClr val="dk1"/>
                </a:solidFill>
                <a:latin typeface="Calibri"/>
                <a:ea typeface="Calibri"/>
                <a:cs typeface="Calibri"/>
                <a:sym typeface="Calibri"/>
              </a:defRPr>
            </a:lvl2pPr>
            <a:lvl3pPr marL="1371600" marR="0" lvl="2" indent="-768350" algn="l" rtl="0">
              <a:spcBef>
                <a:spcPts val="1700"/>
              </a:spcBef>
              <a:spcAft>
                <a:spcPts val="0"/>
              </a:spcAft>
              <a:buClr>
                <a:schemeClr val="dk1"/>
              </a:buClr>
              <a:buSzPts val="8500"/>
              <a:buFont typeface="Arial"/>
              <a:buChar char="•"/>
              <a:defRPr sz="8500" b="0" i="0" u="none" strike="noStrike" cap="none">
                <a:solidFill>
                  <a:schemeClr val="dk1"/>
                </a:solidFill>
                <a:latin typeface="Calibri"/>
                <a:ea typeface="Calibri"/>
                <a:cs typeface="Calibri"/>
                <a:sym typeface="Calibri"/>
              </a:defRPr>
            </a:lvl3pPr>
            <a:lvl4pPr marL="1828800" marR="0" lvl="3" indent="-673100" algn="l" rtl="0">
              <a:spcBef>
                <a:spcPts val="1400"/>
              </a:spcBef>
              <a:spcAft>
                <a:spcPts val="0"/>
              </a:spcAft>
              <a:buClr>
                <a:schemeClr val="dk1"/>
              </a:buClr>
              <a:buSzPts val="7000"/>
              <a:buFont typeface="Arial"/>
              <a:buChar char="–"/>
              <a:defRPr sz="7000" b="0" i="0" u="none" strike="noStrike" cap="none">
                <a:solidFill>
                  <a:schemeClr val="dk1"/>
                </a:solidFill>
                <a:latin typeface="Calibri"/>
                <a:ea typeface="Calibri"/>
                <a:cs typeface="Calibri"/>
                <a:sym typeface="Calibri"/>
              </a:defRPr>
            </a:lvl4pPr>
            <a:lvl5pPr marL="2286000" marR="0" lvl="4" indent="-673100" algn="l" rtl="0">
              <a:spcBef>
                <a:spcPts val="1400"/>
              </a:spcBef>
              <a:spcAft>
                <a:spcPts val="0"/>
              </a:spcAft>
              <a:buClr>
                <a:schemeClr val="dk1"/>
              </a:buClr>
              <a:buSzPts val="7000"/>
              <a:buFont typeface="Arial"/>
              <a:buChar char="»"/>
              <a:defRPr sz="7000" b="0" i="0" u="none" strike="noStrike" cap="none">
                <a:solidFill>
                  <a:schemeClr val="dk1"/>
                </a:solidFill>
                <a:latin typeface="Calibri"/>
                <a:ea typeface="Calibri"/>
                <a:cs typeface="Calibri"/>
                <a:sym typeface="Calibri"/>
              </a:defRPr>
            </a:lvl5pPr>
            <a:lvl6pPr marL="2743200" marR="0" lvl="5" indent="-678560" algn="l" rtl="0">
              <a:spcBef>
                <a:spcPts val="1417"/>
              </a:spcBef>
              <a:spcAft>
                <a:spcPts val="0"/>
              </a:spcAft>
              <a:buClr>
                <a:schemeClr val="dk1"/>
              </a:buClr>
              <a:buSzPts val="7086"/>
              <a:buFont typeface="Arial"/>
              <a:buChar char="•"/>
              <a:defRPr sz="7086" b="0" i="0" u="none" strike="noStrike" cap="none">
                <a:solidFill>
                  <a:schemeClr val="dk1"/>
                </a:solidFill>
                <a:latin typeface="Calibri"/>
                <a:ea typeface="Calibri"/>
                <a:cs typeface="Calibri"/>
                <a:sym typeface="Calibri"/>
              </a:defRPr>
            </a:lvl6pPr>
            <a:lvl7pPr marL="3200400" marR="0" lvl="6" indent="-678560" algn="l" rtl="0">
              <a:spcBef>
                <a:spcPts val="1417"/>
              </a:spcBef>
              <a:spcAft>
                <a:spcPts val="0"/>
              </a:spcAft>
              <a:buClr>
                <a:schemeClr val="dk1"/>
              </a:buClr>
              <a:buSzPts val="7086"/>
              <a:buFont typeface="Arial"/>
              <a:buChar char="•"/>
              <a:defRPr sz="7086" b="0" i="0" u="none" strike="noStrike" cap="none">
                <a:solidFill>
                  <a:schemeClr val="dk1"/>
                </a:solidFill>
                <a:latin typeface="Calibri"/>
                <a:ea typeface="Calibri"/>
                <a:cs typeface="Calibri"/>
                <a:sym typeface="Calibri"/>
              </a:defRPr>
            </a:lvl7pPr>
            <a:lvl8pPr marL="3657600" marR="0" lvl="7" indent="-678560" algn="l" rtl="0">
              <a:spcBef>
                <a:spcPts val="1417"/>
              </a:spcBef>
              <a:spcAft>
                <a:spcPts val="0"/>
              </a:spcAft>
              <a:buClr>
                <a:schemeClr val="dk1"/>
              </a:buClr>
              <a:buSzPts val="7086"/>
              <a:buFont typeface="Arial"/>
              <a:buChar char="•"/>
              <a:defRPr sz="7086" b="0" i="0" u="none" strike="noStrike" cap="none">
                <a:solidFill>
                  <a:schemeClr val="dk1"/>
                </a:solidFill>
                <a:latin typeface="Calibri"/>
                <a:ea typeface="Calibri"/>
                <a:cs typeface="Calibri"/>
                <a:sym typeface="Calibri"/>
              </a:defRPr>
            </a:lvl8pPr>
            <a:lvl9pPr marL="4114800" marR="0" lvl="8" indent="-678560" algn="l" rtl="0">
              <a:spcBef>
                <a:spcPts val="1417"/>
              </a:spcBef>
              <a:spcAft>
                <a:spcPts val="0"/>
              </a:spcAft>
              <a:buClr>
                <a:schemeClr val="dk1"/>
              </a:buClr>
              <a:buSzPts val="7086"/>
              <a:buFont typeface="Arial"/>
              <a:buChar char="•"/>
              <a:defRPr sz="7086"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619250" y="40039925"/>
            <a:ext cx="7561262" cy="23002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4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1069637" y="40039925"/>
            <a:ext cx="10260012" cy="230028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3218775" y="40039925"/>
            <a:ext cx="7561262" cy="230028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4200"/>
              <a:buFont typeface="Calibri"/>
              <a:buNone/>
              <a:defRPr sz="4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
        <p:cNvGrpSpPr/>
        <p:nvPr/>
      </p:nvGrpSpPr>
      <p:grpSpPr>
        <a:xfrm>
          <a:off x="0" y="0"/>
          <a:ext cx="0" cy="0"/>
          <a:chOff x="0" y="0"/>
          <a:chExt cx="0" cy="0"/>
        </a:xfrm>
      </p:grpSpPr>
      <p:sp>
        <p:nvSpPr>
          <p:cNvPr id="23" name="Google Shape;23;p1"/>
          <p:cNvSpPr txBox="1"/>
          <p:nvPr/>
        </p:nvSpPr>
        <p:spPr>
          <a:xfrm>
            <a:off x="11125181" y="839087"/>
            <a:ext cx="11290200" cy="20622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8000"/>
              <a:buFont typeface="Arial"/>
              <a:buNone/>
            </a:pPr>
            <a:r>
              <a:rPr lang="en-US" sz="8000" b="1" i="0" u="none" strike="noStrike" cap="none">
                <a:solidFill>
                  <a:srgbClr val="000000"/>
                </a:solidFill>
                <a:latin typeface="Arial"/>
                <a:ea typeface="Arial"/>
                <a:cs typeface="Arial"/>
                <a:sym typeface="Arial"/>
              </a:rPr>
              <a:t>TÍTULO JUSTIFICADO </a:t>
            </a:r>
            <a:endParaRPr/>
          </a:p>
        </p:txBody>
      </p:sp>
      <p:sp>
        <p:nvSpPr>
          <p:cNvPr id="24" name="Google Shape;24;p1"/>
          <p:cNvSpPr/>
          <p:nvPr/>
        </p:nvSpPr>
        <p:spPr>
          <a:xfrm>
            <a:off x="487363" y="8593007"/>
            <a:ext cx="31321375" cy="1034816"/>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6000"/>
              <a:buFont typeface="Arial"/>
              <a:buNone/>
            </a:pPr>
            <a:r>
              <a:rPr lang="en-US" sz="6000" b="1" i="0" u="none" strike="noStrike" cap="none">
                <a:solidFill>
                  <a:schemeClr val="lt1"/>
                </a:solidFill>
                <a:latin typeface="Arial"/>
                <a:ea typeface="Arial"/>
                <a:cs typeface="Arial"/>
                <a:sym typeface="Arial"/>
              </a:rPr>
              <a:t>INTRODUCTION</a:t>
            </a:r>
            <a:endParaRPr/>
          </a:p>
        </p:txBody>
      </p:sp>
      <p:sp>
        <p:nvSpPr>
          <p:cNvPr id="25" name="Google Shape;25;p1"/>
          <p:cNvSpPr txBox="1"/>
          <p:nvPr/>
        </p:nvSpPr>
        <p:spPr>
          <a:xfrm>
            <a:off x="846137" y="4459287"/>
            <a:ext cx="29975175" cy="3416300"/>
          </a:xfrm>
          <a:prstGeom prst="rect">
            <a:avLst/>
          </a:prstGeom>
          <a:noFill/>
          <a:ln>
            <a:noFill/>
          </a:ln>
        </p:spPr>
        <p:txBody>
          <a:bodyPr spcFirstLastPara="1" wrap="square" lIns="91425" tIns="45700" rIns="91425" bIns="45700" anchor="t" anchorCtr="0">
            <a:spAutoFit/>
          </a:bodyPr>
          <a:lstStyle/>
          <a:p>
            <a:pPr marL="457200" marR="0" lvl="0" indent="0" algn="ctr" rtl="0">
              <a:lnSpc>
                <a:spcPct val="100000"/>
              </a:lnSpc>
              <a:spcBef>
                <a:spcPts val="0"/>
              </a:spcBef>
              <a:spcAft>
                <a:spcPts val="0"/>
              </a:spcAft>
              <a:buClr>
                <a:schemeClr val="dk1"/>
              </a:buClr>
              <a:buSzPts val="4400"/>
              <a:buFont typeface="Arial"/>
              <a:buNone/>
            </a:pPr>
            <a:r>
              <a:rPr lang="en-US" sz="4400" b="0" i="0" u="none" strike="noStrike" cap="none" baseline="30000" dirty="0">
                <a:solidFill>
                  <a:schemeClr val="dk1"/>
                </a:solidFill>
                <a:latin typeface="Arial"/>
                <a:ea typeface="Arial"/>
                <a:cs typeface="Arial"/>
                <a:sym typeface="Arial"/>
              </a:rPr>
              <a:t>1</a:t>
            </a:r>
            <a:r>
              <a:rPr lang="en-US" sz="4400" b="0" i="0" u="none" strike="noStrike" cap="none" dirty="0">
                <a:solidFill>
                  <a:schemeClr val="dk1"/>
                </a:solidFill>
                <a:latin typeface="Arial"/>
                <a:ea typeface="Arial"/>
                <a:cs typeface="Arial"/>
                <a:sym typeface="Arial"/>
              </a:rPr>
              <a:t>Silva AL*, </a:t>
            </a:r>
            <a:r>
              <a:rPr lang="en-US" sz="4400" b="0" i="0" u="none" strike="noStrike" cap="none" baseline="30000" dirty="0">
                <a:solidFill>
                  <a:srgbClr val="000000"/>
                </a:solidFill>
                <a:latin typeface="Arial"/>
                <a:ea typeface="Arial"/>
                <a:cs typeface="Arial"/>
                <a:sym typeface="Arial"/>
              </a:rPr>
              <a:t>2</a:t>
            </a:r>
            <a:r>
              <a:rPr lang="en-US" sz="4400" b="0" i="0" u="none" strike="noStrike" cap="none" dirty="0">
                <a:solidFill>
                  <a:srgbClr val="000000"/>
                </a:solidFill>
                <a:latin typeface="Arial"/>
                <a:ea typeface="Arial"/>
                <a:cs typeface="Arial"/>
                <a:sym typeface="Arial"/>
              </a:rPr>
              <a:t>Pereira</a:t>
            </a:r>
            <a:r>
              <a:rPr lang="en-US" sz="4400" b="0" i="0" u="none" strike="noStrike" cap="none" dirty="0">
                <a:solidFill>
                  <a:schemeClr val="dk1"/>
                </a:solidFill>
                <a:latin typeface="Arial"/>
                <a:ea typeface="Arial"/>
                <a:cs typeface="Arial"/>
                <a:sym typeface="Arial"/>
              </a:rPr>
              <a:t> </a:t>
            </a:r>
            <a:r>
              <a:rPr lang="en-US" sz="4400" b="0" i="0" u="none" strike="noStrike" cap="none" dirty="0">
                <a:solidFill>
                  <a:srgbClr val="000000"/>
                </a:solidFill>
                <a:latin typeface="Arial"/>
                <a:ea typeface="Arial"/>
                <a:cs typeface="Arial"/>
                <a:sym typeface="Arial"/>
              </a:rPr>
              <a:t>TC</a:t>
            </a:r>
            <a:r>
              <a:rPr lang="en-US" sz="4400" b="0" i="0" u="none" strike="noStrike" cap="none" dirty="0">
                <a:solidFill>
                  <a:schemeClr val="dk1"/>
                </a:solidFill>
                <a:latin typeface="Arial"/>
                <a:ea typeface="Arial"/>
                <a:cs typeface="Arial"/>
                <a:sym typeface="Arial"/>
              </a:rPr>
              <a:t>, 2Conceição AN </a:t>
            </a:r>
            <a:endParaRPr dirty="0"/>
          </a:p>
          <a:p>
            <a:pPr marL="457200" marR="0" lvl="0" indent="0" algn="ctr" rtl="0">
              <a:lnSpc>
                <a:spcPct val="100000"/>
              </a:lnSpc>
              <a:spcBef>
                <a:spcPts val="0"/>
              </a:spcBef>
              <a:spcAft>
                <a:spcPts val="0"/>
              </a:spcAft>
              <a:buClr>
                <a:schemeClr val="dk1"/>
              </a:buClr>
              <a:buSzPts val="4400"/>
              <a:buFont typeface="Arial"/>
              <a:buNone/>
            </a:pPr>
            <a:r>
              <a:rPr lang="en-US" sz="4400" b="0" i="0" u="none" strike="noStrike" cap="none" dirty="0">
                <a:solidFill>
                  <a:schemeClr val="dk1"/>
                </a:solidFill>
                <a:latin typeface="Arial"/>
                <a:ea typeface="Arial"/>
                <a:cs typeface="Arial"/>
                <a:sym typeface="Arial"/>
              </a:rPr>
              <a:t>1- </a:t>
            </a:r>
            <a:r>
              <a:rPr lang="en-US" sz="4400" b="0" i="0" u="none" strike="noStrike" cap="none" dirty="0" err="1">
                <a:solidFill>
                  <a:schemeClr val="dk1"/>
                </a:solidFill>
                <a:latin typeface="Arial"/>
                <a:ea typeface="Arial"/>
                <a:cs typeface="Arial"/>
                <a:sym typeface="Arial"/>
              </a:rPr>
              <a:t>Universidade</a:t>
            </a:r>
            <a:r>
              <a:rPr lang="en-US" sz="4400" b="0" i="0" u="none" strike="noStrike" cap="none" dirty="0">
                <a:solidFill>
                  <a:schemeClr val="dk1"/>
                </a:solidFill>
                <a:latin typeface="Arial"/>
                <a:ea typeface="Arial"/>
                <a:cs typeface="Arial"/>
                <a:sym typeface="Arial"/>
              </a:rPr>
              <a:t> Federal </a:t>
            </a:r>
            <a:r>
              <a:rPr lang="en-US" sz="4400" b="0" i="0" u="none" strike="noStrike" cap="none" dirty="0" err="1">
                <a:solidFill>
                  <a:schemeClr val="dk1"/>
                </a:solidFill>
                <a:latin typeface="Arial"/>
                <a:ea typeface="Arial"/>
                <a:cs typeface="Arial"/>
                <a:sym typeface="Arial"/>
              </a:rPr>
              <a:t>Fluminense</a:t>
            </a:r>
            <a:endParaRPr dirty="0"/>
          </a:p>
          <a:p>
            <a:pPr marL="457200" marR="0" lvl="0" indent="0" algn="ctr" rtl="0">
              <a:lnSpc>
                <a:spcPct val="100000"/>
              </a:lnSpc>
              <a:spcBef>
                <a:spcPts val="0"/>
              </a:spcBef>
              <a:spcAft>
                <a:spcPts val="0"/>
              </a:spcAft>
              <a:buClr>
                <a:schemeClr val="dk1"/>
              </a:buClr>
              <a:buSzPts val="4400"/>
              <a:buFont typeface="Arial"/>
              <a:buNone/>
            </a:pPr>
            <a:r>
              <a:rPr lang="en-US" sz="4400" b="0" i="0" u="none" strike="noStrike" cap="none" dirty="0">
                <a:solidFill>
                  <a:schemeClr val="dk1"/>
                </a:solidFill>
                <a:latin typeface="Arial"/>
                <a:ea typeface="Arial"/>
                <a:cs typeface="Arial"/>
                <a:sym typeface="Arial"/>
              </a:rPr>
              <a:t>2-Universidade do Estado do Rio de Janeiro</a:t>
            </a:r>
            <a:endParaRPr dirty="0"/>
          </a:p>
          <a:p>
            <a:pPr marL="457200" marR="0" lvl="0" indent="0" algn="ctr" rtl="0">
              <a:lnSpc>
                <a:spcPct val="100000"/>
              </a:lnSpc>
              <a:spcBef>
                <a:spcPts val="0"/>
              </a:spcBef>
              <a:spcAft>
                <a:spcPts val="0"/>
              </a:spcAft>
              <a:buClr>
                <a:schemeClr val="dk1"/>
              </a:buClr>
              <a:buSzPts val="4400"/>
              <a:buFont typeface="Arial"/>
              <a:buNone/>
            </a:pPr>
            <a:r>
              <a:rPr lang="en-US" sz="4400" b="0" i="0" u="none" strike="noStrike" cap="none" dirty="0">
                <a:solidFill>
                  <a:schemeClr val="dk1"/>
                </a:solidFill>
                <a:latin typeface="Arial"/>
                <a:ea typeface="Arial"/>
                <a:cs typeface="Arial"/>
                <a:sym typeface="Arial"/>
              </a:rPr>
              <a:t>*</a:t>
            </a:r>
            <a:r>
              <a:rPr lang="en-US" sz="4400" b="0" i="0" u="none" strike="noStrike" cap="none" dirty="0" err="1">
                <a:solidFill>
                  <a:schemeClr val="dk1"/>
                </a:solidFill>
                <a:latin typeface="Arial"/>
                <a:ea typeface="Arial"/>
                <a:cs typeface="Arial"/>
                <a:sym typeface="Arial"/>
              </a:rPr>
              <a:t>silval@uff</a:t>
            </a:r>
            <a:r>
              <a:rPr lang="en-US" sz="4400" b="0" i="0" u="none" strike="noStrike" cap="none" dirty="0">
                <a:solidFill>
                  <a:schemeClr val="dk1"/>
                </a:solidFill>
                <a:latin typeface="Arial"/>
                <a:ea typeface="Arial"/>
                <a:cs typeface="Arial"/>
                <a:sym typeface="Arial"/>
              </a:rPr>
              <a:t>...</a:t>
            </a:r>
            <a:endParaRPr dirty="0"/>
          </a:p>
          <a:p>
            <a:pPr marL="457200" marR="0" lvl="0" indent="0" algn="ctr" rtl="0">
              <a:lnSpc>
                <a:spcPct val="100000"/>
              </a:lnSpc>
              <a:spcBef>
                <a:spcPts val="0"/>
              </a:spcBef>
              <a:spcAft>
                <a:spcPts val="0"/>
              </a:spcAft>
              <a:buClr>
                <a:schemeClr val="dk1"/>
              </a:buClr>
              <a:buSzPts val="4000"/>
              <a:buFont typeface="Arial"/>
              <a:buNone/>
            </a:pPr>
            <a:r>
              <a:rPr lang="en-US" sz="4000" b="0" i="0" u="none" strike="noStrike" cap="none" dirty="0" err="1">
                <a:solidFill>
                  <a:schemeClr val="dk1"/>
                </a:solidFill>
                <a:latin typeface="Arial"/>
                <a:ea typeface="Arial"/>
                <a:cs typeface="Arial"/>
                <a:sym typeface="Arial"/>
              </a:rPr>
              <a:t>Área</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Pesquisa</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Extensão</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ou</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Ensino</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Bacteriologia</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ou</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Virologia</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ou</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Parasitologia</a:t>
            </a:r>
            <a:r>
              <a:rPr lang="en-US" sz="4000" b="0" i="0" u="none" strike="noStrike" cap="none" dirty="0">
                <a:solidFill>
                  <a:schemeClr val="dk1"/>
                </a:solidFill>
                <a:latin typeface="Arial"/>
                <a:ea typeface="Arial"/>
                <a:cs typeface="Arial"/>
                <a:sym typeface="Arial"/>
              </a:rPr>
              <a:t>/Paleoparasitologia </a:t>
            </a:r>
            <a:r>
              <a:rPr lang="en-US" sz="4000" b="0" i="0" u="none" strike="noStrike" cap="none" dirty="0" err="1">
                <a:solidFill>
                  <a:schemeClr val="dk1"/>
                </a:solidFill>
                <a:latin typeface="Arial"/>
                <a:ea typeface="Arial"/>
                <a:cs typeface="Arial"/>
                <a:sym typeface="Arial"/>
              </a:rPr>
              <a:t>ou</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Educação</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em</a:t>
            </a:r>
            <a:r>
              <a:rPr lang="en-US" sz="4000" b="0" i="0" u="none" strike="noStrike" cap="none" dirty="0">
                <a:solidFill>
                  <a:schemeClr val="dk1"/>
                </a:solidFill>
                <a:latin typeface="Arial"/>
                <a:ea typeface="Arial"/>
                <a:cs typeface="Arial"/>
                <a:sym typeface="Arial"/>
              </a:rPr>
              <a:t> </a:t>
            </a:r>
            <a:r>
              <a:rPr lang="en-US" sz="4000" b="0" i="0" u="none" strike="noStrike" cap="none" dirty="0" err="1">
                <a:solidFill>
                  <a:schemeClr val="dk1"/>
                </a:solidFill>
                <a:latin typeface="Arial"/>
                <a:ea typeface="Arial"/>
                <a:cs typeface="Arial"/>
                <a:sym typeface="Arial"/>
              </a:rPr>
              <a:t>Saúde</a:t>
            </a:r>
            <a:r>
              <a:rPr lang="en-US" sz="4000" b="0" i="0" u="none" strike="noStrike" cap="none" dirty="0">
                <a:solidFill>
                  <a:schemeClr val="dk1"/>
                </a:solidFill>
                <a:latin typeface="Arial"/>
                <a:ea typeface="Arial"/>
                <a:cs typeface="Arial"/>
                <a:sym typeface="Arial"/>
              </a:rPr>
              <a:t>)</a:t>
            </a:r>
            <a:endParaRPr dirty="0"/>
          </a:p>
        </p:txBody>
      </p:sp>
      <p:sp>
        <p:nvSpPr>
          <p:cNvPr id="26" name="Google Shape;26;p1"/>
          <p:cNvSpPr txBox="1"/>
          <p:nvPr/>
        </p:nvSpPr>
        <p:spPr>
          <a:xfrm>
            <a:off x="487362" y="9709150"/>
            <a:ext cx="31321375" cy="415448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6600"/>
              <a:buFont typeface="Arial"/>
              <a:buNone/>
            </a:pPr>
            <a:r>
              <a:rPr lang="en-US" sz="6600" b="0" i="0" u="none" strike="noStrike" cap="none">
                <a:solidFill>
                  <a:schemeClr val="dk1"/>
                </a:solidFill>
                <a:latin typeface="Arial"/>
                <a:ea typeface="Arial"/>
                <a:cs typeface="Arial"/>
                <a:sym typeface="Arial"/>
              </a:rPr>
              <a:t>Texto…texto….texto…texto texto textoTexto…texto….texto…texto texto texto texto</a:t>
            </a:r>
            <a:endParaRPr/>
          </a:p>
          <a:p>
            <a:pPr marL="0" marR="0" lvl="0" indent="0" algn="just" rtl="0">
              <a:lnSpc>
                <a:spcPct val="100000"/>
              </a:lnSpc>
              <a:spcBef>
                <a:spcPts val="0"/>
              </a:spcBef>
              <a:spcAft>
                <a:spcPts val="0"/>
              </a:spcAft>
              <a:buClr>
                <a:schemeClr val="dk1"/>
              </a:buClr>
              <a:buSzPts val="6600"/>
              <a:buFont typeface="Arial"/>
              <a:buNone/>
            </a:pPr>
            <a:r>
              <a:rPr lang="en-US" sz="6600" b="0" i="0" u="none" strike="noStrike" cap="none">
                <a:solidFill>
                  <a:schemeClr val="dk1"/>
                </a:solidFill>
                <a:latin typeface="Arial"/>
                <a:ea typeface="Arial"/>
                <a:cs typeface="Arial"/>
                <a:sym typeface="Arial"/>
              </a:rPr>
              <a:t>Texto…texto….texto…texto texto texto Texto…texto….texto…texto texto texto texto</a:t>
            </a:r>
            <a:endParaRPr/>
          </a:p>
          <a:p>
            <a:pPr marL="0" marR="0" lvl="0" indent="0" algn="just" rtl="0">
              <a:lnSpc>
                <a:spcPct val="100000"/>
              </a:lnSpc>
              <a:spcBef>
                <a:spcPts val="0"/>
              </a:spcBef>
              <a:spcAft>
                <a:spcPts val="0"/>
              </a:spcAft>
              <a:buClr>
                <a:schemeClr val="dk1"/>
              </a:buClr>
              <a:buSzPts val="6600"/>
              <a:buFont typeface="Arial"/>
              <a:buNone/>
            </a:pPr>
            <a:r>
              <a:rPr lang="en-US" sz="6600" b="0" i="0" u="none" strike="noStrike" cap="none">
                <a:solidFill>
                  <a:schemeClr val="dk1"/>
                </a:solidFill>
                <a:latin typeface="Arial"/>
                <a:ea typeface="Arial"/>
                <a:cs typeface="Arial"/>
                <a:sym typeface="Arial"/>
              </a:rPr>
              <a:t>Texto…texto….texto…texto texto texto Texto…texto….texto…texto texto texto texto</a:t>
            </a:r>
            <a:endParaRPr/>
          </a:p>
          <a:p>
            <a:pPr marL="0" marR="0" lvl="0" indent="0" algn="l" rtl="0">
              <a:lnSpc>
                <a:spcPct val="100000"/>
              </a:lnSpc>
              <a:spcBef>
                <a:spcPts val="0"/>
              </a:spcBef>
              <a:spcAft>
                <a:spcPts val="0"/>
              </a:spcAft>
              <a:buNone/>
            </a:pPr>
            <a:endParaRPr sz="6600" b="0" i="0" u="none">
              <a:solidFill>
                <a:schemeClr val="dk1"/>
              </a:solidFill>
              <a:latin typeface="Arial"/>
              <a:ea typeface="Arial"/>
              <a:cs typeface="Arial"/>
              <a:sym typeface="Arial"/>
            </a:endParaRPr>
          </a:p>
        </p:txBody>
      </p:sp>
      <p:pic>
        <p:nvPicPr>
          <p:cNvPr id="27" name="Google Shape;27;p1"/>
          <p:cNvPicPr preferRelativeResize="0"/>
          <p:nvPr/>
        </p:nvPicPr>
        <p:blipFill rotWithShape="1">
          <a:blip r:embed="rId3">
            <a:alphaModFix/>
          </a:blip>
          <a:srcRect/>
          <a:stretch/>
        </p:blipFill>
        <p:spPr>
          <a:xfrm>
            <a:off x="54800" y="95796"/>
            <a:ext cx="2943225" cy="3362325"/>
          </a:xfrm>
          <a:prstGeom prst="rect">
            <a:avLst/>
          </a:prstGeom>
          <a:noFill/>
          <a:ln>
            <a:noFill/>
          </a:ln>
        </p:spPr>
      </p:pic>
      <p:sp>
        <p:nvSpPr>
          <p:cNvPr id="28" name="Google Shape;28;p1"/>
          <p:cNvSpPr txBox="1"/>
          <p:nvPr/>
        </p:nvSpPr>
        <p:spPr>
          <a:xfrm>
            <a:off x="54800" y="3353567"/>
            <a:ext cx="2943225" cy="156962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5AAB"/>
              </a:buClr>
              <a:buSzPts val="3200"/>
              <a:buFont typeface="Arial"/>
              <a:buNone/>
            </a:pPr>
            <a:r>
              <a:rPr lang="en-US" sz="3200" b="1" i="0" u="none" dirty="0" smtClean="0">
                <a:solidFill>
                  <a:srgbClr val="005AAB"/>
                </a:solidFill>
                <a:latin typeface="Arial"/>
                <a:ea typeface="Arial"/>
                <a:cs typeface="Arial"/>
                <a:sym typeface="Arial"/>
              </a:rPr>
              <a:t>VII </a:t>
            </a:r>
            <a:r>
              <a:rPr lang="en-US" sz="3200" b="1" i="0" u="none" dirty="0" err="1">
                <a:solidFill>
                  <a:srgbClr val="005AAB"/>
                </a:solidFill>
                <a:latin typeface="Arial"/>
                <a:ea typeface="Arial"/>
                <a:cs typeface="Arial"/>
                <a:sym typeface="Arial"/>
              </a:rPr>
              <a:t>Semana</a:t>
            </a:r>
            <a:r>
              <a:rPr lang="en-US" sz="3200" b="1" i="0" u="none" dirty="0">
                <a:solidFill>
                  <a:srgbClr val="005AAB"/>
                </a:solidFill>
                <a:latin typeface="Arial"/>
                <a:ea typeface="Arial"/>
                <a:cs typeface="Arial"/>
                <a:sym typeface="Arial"/>
              </a:rPr>
              <a:t> </a:t>
            </a:r>
            <a:endParaRPr lang="en-US" sz="3200" b="1" i="0" u="none" dirty="0" smtClean="0">
              <a:solidFill>
                <a:srgbClr val="005AAB"/>
              </a:solidFill>
              <a:latin typeface="Arial"/>
              <a:ea typeface="Arial"/>
              <a:cs typeface="Arial"/>
              <a:sym typeface="Arial"/>
            </a:endParaRPr>
          </a:p>
          <a:p>
            <a:pPr marL="0" marR="0" lvl="0" indent="0" algn="ctr" rtl="0">
              <a:lnSpc>
                <a:spcPct val="100000"/>
              </a:lnSpc>
              <a:spcBef>
                <a:spcPts val="0"/>
              </a:spcBef>
              <a:spcAft>
                <a:spcPts val="0"/>
              </a:spcAft>
              <a:buClr>
                <a:srgbClr val="005AAB"/>
              </a:buClr>
              <a:buSzPts val="3200"/>
              <a:buFont typeface="Arial"/>
              <a:buNone/>
            </a:pPr>
            <a:r>
              <a:rPr lang="en-US" sz="3200" b="1" i="0" u="none" dirty="0" err="1" smtClean="0">
                <a:solidFill>
                  <a:srgbClr val="005AAB"/>
                </a:solidFill>
                <a:latin typeface="Arial"/>
                <a:ea typeface="Arial"/>
                <a:cs typeface="Arial"/>
                <a:sym typeface="Arial"/>
              </a:rPr>
              <a:t>Científica</a:t>
            </a:r>
            <a:r>
              <a:rPr lang="en-US" sz="3200" b="1" i="0" u="none" dirty="0" smtClean="0">
                <a:solidFill>
                  <a:srgbClr val="005AAB"/>
                </a:solidFill>
                <a:latin typeface="Arial"/>
                <a:ea typeface="Arial"/>
                <a:cs typeface="Arial"/>
                <a:sym typeface="Arial"/>
              </a:rPr>
              <a:t> </a:t>
            </a:r>
          </a:p>
          <a:p>
            <a:pPr marL="0" marR="0" lvl="0" indent="0" algn="ctr" rtl="0">
              <a:lnSpc>
                <a:spcPct val="100000"/>
              </a:lnSpc>
              <a:spcBef>
                <a:spcPts val="0"/>
              </a:spcBef>
              <a:spcAft>
                <a:spcPts val="0"/>
              </a:spcAft>
              <a:buClr>
                <a:srgbClr val="005AAB"/>
              </a:buClr>
              <a:buSzPts val="3200"/>
              <a:buFont typeface="Arial"/>
              <a:buNone/>
            </a:pPr>
            <a:r>
              <a:rPr lang="en-US" sz="3200" b="1" i="0" u="none" dirty="0" smtClean="0">
                <a:solidFill>
                  <a:srgbClr val="005AAB"/>
                </a:solidFill>
                <a:latin typeface="Arial"/>
                <a:ea typeface="Arial"/>
                <a:cs typeface="Arial"/>
                <a:sym typeface="Arial"/>
              </a:rPr>
              <a:t>PPGMPA/UFF</a:t>
            </a:r>
            <a:endParaRPr dirty="0"/>
          </a:p>
        </p:txBody>
      </p:sp>
      <p:sp>
        <p:nvSpPr>
          <p:cNvPr id="29" name="Google Shape;29;p1"/>
          <p:cNvSpPr/>
          <p:nvPr/>
        </p:nvSpPr>
        <p:spPr>
          <a:xfrm>
            <a:off x="487361" y="12933729"/>
            <a:ext cx="31321375" cy="1034816"/>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6000"/>
              <a:buFont typeface="Arial"/>
              <a:buNone/>
            </a:pPr>
            <a:r>
              <a:rPr lang="en-US" sz="6000" b="1" i="0" u="none" strike="noStrike" cap="none">
                <a:solidFill>
                  <a:schemeClr val="lt1"/>
                </a:solidFill>
                <a:latin typeface="Arial"/>
                <a:ea typeface="Arial"/>
                <a:cs typeface="Arial"/>
                <a:sym typeface="Arial"/>
              </a:rPr>
              <a:t>OBJECTIVE</a:t>
            </a:r>
            <a:endParaRPr sz="6000" b="1" i="0" u="none" strike="noStrike" cap="none">
              <a:solidFill>
                <a:schemeClr val="lt1"/>
              </a:solidFill>
              <a:latin typeface="Arial"/>
              <a:ea typeface="Arial"/>
              <a:cs typeface="Arial"/>
              <a:sym typeface="Arial"/>
            </a:endParaRPr>
          </a:p>
        </p:txBody>
      </p:sp>
      <p:sp>
        <p:nvSpPr>
          <p:cNvPr id="30" name="Google Shape;30;p1"/>
          <p:cNvSpPr txBox="1"/>
          <p:nvPr/>
        </p:nvSpPr>
        <p:spPr>
          <a:xfrm>
            <a:off x="487362" y="14141450"/>
            <a:ext cx="31321375" cy="21240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Texto…texto….texto…texto texto textoTexto…texto….texto…texto texto texto texto</a:t>
            </a:r>
            <a:endParaRPr/>
          </a:p>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Texto…texto….texto…texto texto texto Texto…texto….texto…texto texto texto texto</a:t>
            </a:r>
            <a:endParaRPr/>
          </a:p>
        </p:txBody>
      </p:sp>
      <p:sp>
        <p:nvSpPr>
          <p:cNvPr id="31" name="Google Shape;31;p1"/>
          <p:cNvSpPr/>
          <p:nvPr/>
        </p:nvSpPr>
        <p:spPr>
          <a:xfrm>
            <a:off x="686391" y="16882844"/>
            <a:ext cx="15147167" cy="1015663"/>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6000"/>
              <a:buFont typeface="Arial"/>
              <a:buNone/>
            </a:pPr>
            <a:r>
              <a:rPr lang="en-US" sz="6000" b="1" i="0" u="none" strike="noStrike" cap="none">
                <a:solidFill>
                  <a:schemeClr val="lt1"/>
                </a:solidFill>
                <a:latin typeface="Arial"/>
                <a:ea typeface="Arial"/>
                <a:cs typeface="Arial"/>
                <a:sym typeface="Arial"/>
              </a:rPr>
              <a:t>METHODS</a:t>
            </a:r>
            <a:endParaRPr sz="6000" b="1" i="0" u="none" strike="noStrike" cap="none">
              <a:solidFill>
                <a:schemeClr val="lt1"/>
              </a:solidFill>
              <a:latin typeface="Arial"/>
              <a:ea typeface="Arial"/>
              <a:cs typeface="Arial"/>
              <a:sym typeface="Arial"/>
            </a:endParaRPr>
          </a:p>
        </p:txBody>
      </p:sp>
      <p:sp>
        <p:nvSpPr>
          <p:cNvPr id="32" name="Google Shape;32;p1"/>
          <p:cNvSpPr/>
          <p:nvPr/>
        </p:nvSpPr>
        <p:spPr>
          <a:xfrm>
            <a:off x="16770281" y="16893277"/>
            <a:ext cx="15147167" cy="1015663"/>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6000"/>
              <a:buFont typeface="Arial"/>
              <a:buNone/>
            </a:pPr>
            <a:r>
              <a:rPr lang="en-US" sz="6000" b="1" i="0" u="none" strike="noStrike" cap="none">
                <a:solidFill>
                  <a:schemeClr val="lt1"/>
                </a:solidFill>
                <a:latin typeface="Arial"/>
                <a:ea typeface="Arial"/>
                <a:cs typeface="Arial"/>
                <a:sym typeface="Arial"/>
              </a:rPr>
              <a:t>RESULTS</a:t>
            </a:r>
            <a:endParaRPr sz="6000" b="1" i="0" u="none" strike="noStrike" cap="none">
              <a:solidFill>
                <a:schemeClr val="lt1"/>
              </a:solidFill>
              <a:latin typeface="Arial"/>
              <a:ea typeface="Arial"/>
              <a:cs typeface="Arial"/>
              <a:sym typeface="Arial"/>
            </a:endParaRPr>
          </a:p>
        </p:txBody>
      </p:sp>
      <p:sp>
        <p:nvSpPr>
          <p:cNvPr id="33" name="Google Shape;33;p1"/>
          <p:cNvSpPr/>
          <p:nvPr/>
        </p:nvSpPr>
        <p:spPr>
          <a:xfrm>
            <a:off x="686390" y="34561184"/>
            <a:ext cx="31321375" cy="1034816"/>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6000"/>
              <a:buFont typeface="Arial"/>
              <a:buNone/>
            </a:pPr>
            <a:r>
              <a:rPr lang="en-US" sz="6000" b="1" i="0" u="none" strike="noStrike" cap="none">
                <a:solidFill>
                  <a:schemeClr val="lt1"/>
                </a:solidFill>
                <a:latin typeface="Arial"/>
                <a:ea typeface="Arial"/>
                <a:cs typeface="Arial"/>
                <a:sym typeface="Arial"/>
              </a:rPr>
              <a:t>CONCLUSION</a:t>
            </a:r>
            <a:endParaRPr sz="6000" b="1" i="0" u="none" strike="noStrike" cap="none">
              <a:solidFill>
                <a:schemeClr val="lt1"/>
              </a:solidFill>
              <a:latin typeface="Arial"/>
              <a:ea typeface="Arial"/>
              <a:cs typeface="Arial"/>
              <a:sym typeface="Arial"/>
            </a:endParaRPr>
          </a:p>
        </p:txBody>
      </p:sp>
      <p:sp>
        <p:nvSpPr>
          <p:cNvPr id="34" name="Google Shape;34;p1"/>
          <p:cNvSpPr txBox="1"/>
          <p:nvPr/>
        </p:nvSpPr>
        <p:spPr>
          <a:xfrm>
            <a:off x="595312" y="18516600"/>
            <a:ext cx="15238412" cy="1532731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 ou fluxograma Texto ou fluxograma Texto ou fluxograma Texto ou fluxograma Texto ou fluxograma Texto ou fluxograma Texto ou fluxograma Texto ou fluxograma Texto ou fluxograma Texto ou fluxogram Texto ou fluxograma Texto ou fluxograma Texto ou fluxograma Texto ou fluxograma Texto ou fluxograma Texto ou fluxograma Texto ou fluxograma Texto ou fluxograma Texto ou fluxograma Texto ou fluxogram Texto ou fluxograma Texto ou fluxograma Texto ou fluxograma Texto ou fluxograma ou fluxograma Texto ou fluxograma Texto.</a:t>
            </a:r>
            <a:endParaRPr/>
          </a:p>
        </p:txBody>
      </p:sp>
      <p:sp>
        <p:nvSpPr>
          <p:cNvPr id="35" name="Google Shape;35;p1"/>
          <p:cNvSpPr txBox="1"/>
          <p:nvPr/>
        </p:nvSpPr>
        <p:spPr>
          <a:xfrm>
            <a:off x="16571913" y="18537238"/>
            <a:ext cx="15236825" cy="1532731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 figuras, tabelas, fotos ou gráficos</a:t>
            </a:r>
            <a:endParaRPr/>
          </a:p>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 figuras, tabelas, fotos ou gráficos</a:t>
            </a:r>
            <a:endParaRPr/>
          </a:p>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 figuras, tabelas, fotos ou gráficos</a:t>
            </a:r>
            <a:endParaRPr/>
          </a:p>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 figuras, tabelas, fotos ou gráficosTexto, figuras, tabelas, fotos ou gráficos Texto, figuras, tabelas, fotos ou gráficos Texto, figuras, tabelas, fotos ou gráficos Texto, figuras, tabelas, fotos ou gráficosTexto, figuras, tabelas, fotos ou gráficosTexto, figuras, tabelas, fotos ou gráficosTexto, figuras, tabelas, fotos ou gráficosTexto, figuras, tabelas, fotos ou gráficosTexto, figuras, tabelas, fotos ou gráficos gráficosTexto, figuras, tabelas, fotos ou gráficos.</a:t>
            </a:r>
            <a:endParaRPr/>
          </a:p>
        </p:txBody>
      </p:sp>
      <p:sp>
        <p:nvSpPr>
          <p:cNvPr id="36" name="Google Shape;36;p1"/>
          <p:cNvSpPr txBox="1"/>
          <p:nvPr/>
        </p:nvSpPr>
        <p:spPr>
          <a:xfrm>
            <a:off x="685800" y="35734625"/>
            <a:ext cx="31321375" cy="21240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Texto…texto….texto…texto texto textoTexto…texto….texto…texto texto texto texto</a:t>
            </a:r>
            <a:endParaRPr/>
          </a:p>
          <a:p>
            <a:pPr marL="0" marR="0" lvl="0" indent="0" algn="just" rtl="0">
              <a:lnSpc>
                <a:spcPct val="100000"/>
              </a:lnSpc>
              <a:spcBef>
                <a:spcPts val="0"/>
              </a:spcBef>
              <a:spcAft>
                <a:spcPts val="0"/>
              </a:spcAft>
              <a:buClr>
                <a:schemeClr val="dk1"/>
              </a:buClr>
              <a:buSzPts val="6600"/>
              <a:buFont typeface="Arial"/>
              <a:buNone/>
            </a:pPr>
            <a:r>
              <a:rPr lang="en-US" sz="6600" b="0" i="0" u="none">
                <a:solidFill>
                  <a:schemeClr val="dk1"/>
                </a:solidFill>
                <a:latin typeface="Arial"/>
                <a:ea typeface="Arial"/>
                <a:cs typeface="Arial"/>
                <a:sym typeface="Arial"/>
              </a:rPr>
              <a:t>Texto…texto….texto…texto texto texto Texto…texto….texto…texto texto texto texto</a:t>
            </a:r>
            <a:endParaRPr/>
          </a:p>
        </p:txBody>
      </p:sp>
      <p:sp>
        <p:nvSpPr>
          <p:cNvPr id="37" name="Google Shape;37;p1"/>
          <p:cNvSpPr txBox="1"/>
          <p:nvPr/>
        </p:nvSpPr>
        <p:spPr>
          <a:xfrm>
            <a:off x="595312" y="38869938"/>
            <a:ext cx="31321375" cy="21240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70C0"/>
              </a:buClr>
              <a:buSzPts val="6600"/>
              <a:buFont typeface="Arial"/>
              <a:buNone/>
            </a:pPr>
            <a:r>
              <a:rPr lang="en-US" sz="6600" b="1" i="0" u="none" dirty="0">
                <a:solidFill>
                  <a:srgbClr val="0070C0"/>
                </a:solidFill>
                <a:latin typeface="Arial"/>
                <a:ea typeface="Arial"/>
                <a:cs typeface="Arial"/>
                <a:sym typeface="Arial"/>
              </a:rPr>
              <a:t>Ethics </a:t>
            </a:r>
            <a:r>
              <a:rPr lang="en-US" sz="6600" b="1" i="0" u="none" dirty="0" err="1">
                <a:solidFill>
                  <a:srgbClr val="0070C0"/>
                </a:solidFill>
                <a:latin typeface="Arial"/>
                <a:ea typeface="Arial"/>
                <a:cs typeface="Arial"/>
                <a:sym typeface="Arial"/>
              </a:rPr>
              <a:t>Comittee</a:t>
            </a:r>
            <a:r>
              <a:rPr lang="en-US" sz="6600" b="1" i="0" u="none" dirty="0">
                <a:solidFill>
                  <a:srgbClr val="0070C0"/>
                </a:solidFill>
                <a:latin typeface="Arial"/>
                <a:ea typeface="Arial"/>
                <a:cs typeface="Arial"/>
                <a:sym typeface="Arial"/>
              </a:rPr>
              <a:t> Approval number: </a:t>
            </a:r>
            <a:r>
              <a:rPr lang="en-US" sz="6600" b="0" i="0" u="none" dirty="0" smtClean="0">
                <a:solidFill>
                  <a:schemeClr val="dk1"/>
                </a:solidFill>
                <a:latin typeface="Arial"/>
                <a:ea typeface="Arial"/>
                <a:cs typeface="Arial"/>
                <a:sym typeface="Arial"/>
              </a:rPr>
              <a:t>if applicable</a:t>
            </a:r>
            <a:endParaRPr dirty="0"/>
          </a:p>
          <a:p>
            <a:pPr marL="0" marR="0" lvl="0" indent="0" algn="just" rtl="0">
              <a:lnSpc>
                <a:spcPct val="100000"/>
              </a:lnSpc>
              <a:spcBef>
                <a:spcPts val="0"/>
              </a:spcBef>
              <a:spcAft>
                <a:spcPts val="0"/>
              </a:spcAft>
              <a:buClr>
                <a:srgbClr val="0070C0"/>
              </a:buClr>
              <a:buSzPts val="6600"/>
              <a:buFont typeface="Arial"/>
              <a:buNone/>
            </a:pPr>
            <a:r>
              <a:rPr lang="en-US" sz="6600" b="1" i="0" u="none" dirty="0">
                <a:solidFill>
                  <a:srgbClr val="0070C0"/>
                </a:solidFill>
                <a:latin typeface="Arial"/>
                <a:ea typeface="Arial"/>
                <a:cs typeface="Arial"/>
                <a:sym typeface="Arial"/>
              </a:rPr>
              <a:t>Funding: </a:t>
            </a:r>
            <a:r>
              <a:rPr lang="en-US" sz="6600" b="0" i="0" u="none" dirty="0" smtClean="0">
                <a:solidFill>
                  <a:schemeClr val="dk1"/>
                </a:solidFill>
                <a:latin typeface="Arial"/>
                <a:ea typeface="Arial"/>
                <a:cs typeface="Arial"/>
                <a:sym typeface="Arial"/>
              </a:rPr>
              <a:t>if any</a:t>
            </a:r>
            <a:endParaRPr dirty="0"/>
          </a:p>
        </p:txBody>
      </p:sp>
      <p:sp>
        <p:nvSpPr>
          <p:cNvPr id="38" name="Google Shape;38;p1"/>
          <p:cNvSpPr txBox="1"/>
          <p:nvPr/>
        </p:nvSpPr>
        <p:spPr>
          <a:xfrm>
            <a:off x="28542343" y="241033"/>
            <a:ext cx="3266393" cy="2554505"/>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6000"/>
              <a:buFont typeface="Arial"/>
              <a:buNone/>
            </a:pPr>
            <a:r>
              <a:rPr lang="en-US" sz="4000" b="0" i="0" u="none" dirty="0" err="1">
                <a:solidFill>
                  <a:schemeClr val="dk1"/>
                </a:solidFill>
                <a:sym typeface="Arial"/>
              </a:rPr>
              <a:t>Espaço</a:t>
            </a:r>
            <a:r>
              <a:rPr lang="en-US" sz="4000" b="0" i="0" u="none" dirty="0">
                <a:solidFill>
                  <a:schemeClr val="dk1"/>
                </a:solidFill>
                <a:sym typeface="Arial"/>
              </a:rPr>
              <a:t> para </a:t>
            </a:r>
            <a:r>
              <a:rPr lang="en-US" sz="4000" b="0" i="0" u="none" dirty="0" smtClean="0">
                <a:solidFill>
                  <a:schemeClr val="dk1"/>
                </a:solidFill>
                <a:sym typeface="Arial"/>
              </a:rPr>
              <a:t>outros </a:t>
            </a:r>
            <a:r>
              <a:rPr lang="en-US" sz="4000" b="0" i="0" u="none" dirty="0" err="1" smtClean="0">
                <a:solidFill>
                  <a:schemeClr val="dk1"/>
                </a:solidFill>
                <a:sym typeface="Arial"/>
              </a:rPr>
              <a:t>logotipos</a:t>
            </a:r>
            <a:r>
              <a:rPr lang="en-US" sz="4000" b="0" i="0" u="none" dirty="0" smtClean="0">
                <a:solidFill>
                  <a:schemeClr val="dk1"/>
                </a:solidFill>
                <a:sym typeface="Arial"/>
              </a:rPr>
              <a:t> se </a:t>
            </a:r>
            <a:r>
              <a:rPr lang="en-US" sz="4000" b="0" i="0" u="none" dirty="0" err="1">
                <a:solidFill>
                  <a:schemeClr val="dk1"/>
                </a:solidFill>
                <a:sym typeface="Arial"/>
              </a:rPr>
              <a:t>houver</a:t>
            </a:r>
            <a:endParaRPr sz="4000" dirty="0"/>
          </a:p>
        </p:txBody>
      </p:sp>
    </p:spTree>
  </p:cSld>
  <p:clrMapOvr>
    <a:masterClrMapping/>
  </p:clrMapOvr>
</p:sld>
</file>

<file path=ppt/theme/theme1.xml><?xml version="1.0" encoding="utf-8"?>
<a:theme xmlns:a="http://schemas.openxmlformats.org/drawingml/2006/main" name="Tema1">
  <a:themeElements>
    <a:clrScheme name="Papel">
      <a:dk1>
        <a:srgbClr val="000000"/>
      </a:dk1>
      <a:lt1>
        <a:srgbClr val="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Words>
  <Application>Microsoft Macintosh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Arial</vt:lpstr>
      <vt:lpstr>Tema1</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dc:creator>
  <cp:lastModifiedBy>Microsoft Office User</cp:lastModifiedBy>
  <cp:revision>1</cp:revision>
  <dcterms:created xsi:type="dcterms:W3CDTF">2019-10-16T23:33:13Z</dcterms:created>
  <dcterms:modified xsi:type="dcterms:W3CDTF">2021-07-30T21:52:24Z</dcterms:modified>
</cp:coreProperties>
</file>